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676"/>
    <a:srgbClr val="BC0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B4F72FC-B2E3-50B3-9633-6C7BDB0765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839A35-D7A6-9DE3-806C-75854E1F01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53DDD-B94A-4783-A12C-1965BEB3894C}" type="datetimeFigureOut">
              <a:rPr lang="es-ES" smtClean="0"/>
              <a:t>26/5/23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CB3BB4-5483-D2E9-289A-1F62092FC4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4302F4-0D2A-F6F1-003F-8B24D8EFCB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38B86-CDE7-4975-8159-337CCA53FC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674598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D20E43A-F4DC-C218-DEF2-8811A10F8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C235743E-0A54-2495-3518-D6AE7A9D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DF81C3D6-F079-F9F0-35E4-6E8C464E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9EDA9261-C534-BF0F-53D3-A7E9E376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662B06A7-B012-DB99-1912-5563D6FE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44647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D9659-9B11-F372-C6A5-0B7D8997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CBBE0B-5685-6806-E129-5478ACEE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05F075-4EC6-A2B0-2492-B3A5DC7C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333334-2DED-4AC0-AD14-EAB71E00C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C28D44-2532-3E4C-6CC5-A1E17E5B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958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485166-DE26-6C0E-0DF0-61F9E01B1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73461B-F8D3-3FC6-B8FE-89F3F876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C55779-3D88-A659-4A6F-EC4E1D44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214EA-7924-B6E9-D383-0BF2BE79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D54E90-1BDB-5C26-4596-1B082333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271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1DDC-12B4-9339-272B-7FFF09F95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92AC27-CC2F-70C2-881F-9E96D36F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9F4D2-3E33-86AC-229A-DB68092C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D0A10-27B9-DA06-7BC5-A1195C78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DF82D-D8B5-6567-E61C-7982710F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643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5B023-CC00-EDBE-C7CF-79CBF453D0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342852"/>
            <a:ext cx="5894895" cy="2852737"/>
          </a:xfrm>
        </p:spPr>
        <p:txBody>
          <a:bodyPr anchor="t">
            <a:normAutofit/>
          </a:bodyPr>
          <a:lstStyle>
            <a:lvl1pPr algn="ctr">
              <a:defRPr sz="4800" b="1">
                <a:solidFill>
                  <a:srgbClr val="BC0778"/>
                </a:solidFill>
              </a:defRPr>
            </a:lvl1pPr>
          </a:lstStyle>
          <a:p>
            <a:r>
              <a:rPr lang="es-ES" dirty="0"/>
              <a:t>Introduzca el título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A30839-9889-8C34-9DE4-52149A9D876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1339" y="5326144"/>
            <a:ext cx="4447160" cy="1432809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2800" kern="1200" dirty="0">
                <a:solidFill>
                  <a:srgbClr val="4B7676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Introduzca los autores</a:t>
            </a:r>
          </a:p>
        </p:txBody>
      </p:sp>
    </p:spTree>
    <p:extLst>
      <p:ext uri="{BB962C8B-B14F-4D97-AF65-F5344CB8AC3E}">
        <p14:creationId xmlns:p14="http://schemas.microsoft.com/office/powerpoint/2010/main" val="2460391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0DA4A-4307-E230-3C27-99396C18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4908F-7712-169A-C583-EC850A0BE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45EABE-6F4B-63A1-23B1-B201BF23E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A6C9D3-2560-286D-CCF6-277D37A6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4964AB-D979-A9DC-C7EB-2230CB76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ED285C-6268-FAAC-19BC-8600073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815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7D1D3-A950-B539-1435-C40DE2E6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4FF170-956D-602A-89E3-DA610D603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DFB0B5-73E7-F24E-B49D-274539FB2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BF33F2-052A-8240-1210-1608017D0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46CC55-B1DC-09B8-2C3D-FF3F6EF62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20AC09-243B-808D-F222-E709BEBA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D48EFD-EAE0-8A41-09B6-5DA02A6E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FDAB4C-00A2-E869-3371-45379DD6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686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E372D-3555-E7E4-DF60-E8E37F06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8E7966-D12B-9D24-EB3C-48B1F2F3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62D0E9-D976-017D-FF54-F3789A68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924986-BD2E-2D2C-B7EA-428BB08A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43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5E9A8D-90C7-AB13-8A53-B7770C05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1D41E6-B029-ED94-69AA-7DDE805F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854DAD-8BDC-4BB9-809A-199FDB01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1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C958D-1B4B-4126-FEAE-5F5C609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F730C3-B145-B6F2-CA4A-3C223AD3D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642CB0-3F00-7BA4-A6C1-8E74342CC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2D6BCB-097B-6689-1086-60CAE7A4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CD7A3A-7DA3-F0A7-7C87-BD50AD0C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E8401F-9682-418A-1D60-6D02E202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154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C764B-0AA1-1D9D-2792-DFADCAF1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C0165A-6C62-6687-CD1B-F874DD328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D1EDEA-6D9E-F072-2F54-DC2F539D1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D75B3-1DB3-C449-47ED-014159FF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421123-069D-4004-B3C0-06E08464E563}" type="datetimeFigureOut">
              <a:rPr lang="es-ES" smtClean="0"/>
              <a:t>26/5/23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733364-9FE1-4183-B9ED-1C164338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CD359-2C0D-9B6C-3AE1-1FACC5E4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DE2E57-9CB0-4187-8ABC-03753CB61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0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ECFC04-D1DC-2987-F098-CD5597FD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73" y="1373793"/>
            <a:ext cx="113726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1371A7-E071-79BA-4103-9CC831DC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673" y="2834293"/>
            <a:ext cx="11372654" cy="3821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672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DBD9E-C5E5-6C4B-2277-2E619A00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DBC748-95E1-7472-2620-8444CD9C0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9910" y="4308377"/>
            <a:ext cx="3218833" cy="2206771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166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A8C78-C383-1ECE-E3E7-8AF5A73E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37A9D-9580-3CB4-E23B-CA764C830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368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Aparicio Sanchez</dc:creator>
  <cp:lastModifiedBy>Jesús Granados</cp:lastModifiedBy>
  <cp:revision>8</cp:revision>
  <dcterms:created xsi:type="dcterms:W3CDTF">2022-10-02T14:27:39Z</dcterms:created>
  <dcterms:modified xsi:type="dcterms:W3CDTF">2023-05-26T11:02:11Z</dcterms:modified>
</cp:coreProperties>
</file>