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8" r:id="rId2"/>
    <p:sldId id="259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7676"/>
    <a:srgbClr val="BC07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63" autoAdjust="0"/>
    <p:restoredTop sz="94660"/>
  </p:normalViewPr>
  <p:slideViewPr>
    <p:cSldViewPr snapToGrid="0">
      <p:cViewPr varScale="1">
        <p:scale>
          <a:sx n="88" d="100"/>
          <a:sy n="88" d="100"/>
        </p:scale>
        <p:origin x="216" y="9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297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4B4F72FC-B2E3-50B3-9633-6C7BDB07659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F839A35-D7A6-9DE3-806C-75854E1F013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53DDD-B94A-4783-A12C-1965BEB3894C}" type="datetimeFigureOut">
              <a:rPr lang="es-ES" smtClean="0"/>
              <a:t>26/5/23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2CB3BB4-5483-D2E9-289A-1F62092FC4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44302F4-0D2A-F6F1-003F-8B24D8EFCBA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B38B86-CDE7-4975-8159-337CCA53FCA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2674598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9D20E43A-F4DC-C218-DEF2-8811A10F86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8" name="Marcador de fecha 7">
            <a:extLst>
              <a:ext uri="{FF2B5EF4-FFF2-40B4-BE49-F238E27FC236}">
                <a16:creationId xmlns:a16="http://schemas.microsoft.com/office/drawing/2014/main" id="{C235743E-0A54-2495-3518-D6AE7A9D27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1421123-069D-4004-B3C0-06E08464E563}" type="datetimeFigureOut">
              <a:rPr lang="es-ES" smtClean="0"/>
              <a:t>26/5/23</a:t>
            </a:fld>
            <a:endParaRPr lang="es-ES"/>
          </a:p>
        </p:txBody>
      </p:sp>
      <p:sp>
        <p:nvSpPr>
          <p:cNvPr id="9" name="Marcador de pie de página 8">
            <a:extLst>
              <a:ext uri="{FF2B5EF4-FFF2-40B4-BE49-F238E27FC236}">
                <a16:creationId xmlns:a16="http://schemas.microsoft.com/office/drawing/2014/main" id="{DF81C3D6-F079-F9F0-35E4-6E8C464EB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10" name="Marcador de número de diapositiva 9">
            <a:extLst>
              <a:ext uri="{FF2B5EF4-FFF2-40B4-BE49-F238E27FC236}">
                <a16:creationId xmlns:a16="http://schemas.microsoft.com/office/drawing/2014/main" id="{9EDA9261-C534-BF0F-53D3-A7E9E376C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DE2E57-9CB0-4187-8ABC-03753CB61D4B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Título 10">
            <a:extLst>
              <a:ext uri="{FF2B5EF4-FFF2-40B4-BE49-F238E27FC236}">
                <a16:creationId xmlns:a16="http://schemas.microsoft.com/office/drawing/2014/main" id="{662B06A7-B012-DB99-1912-5563D6FED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30446479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2D9659-9B11-F372-C6A5-0B7D89977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0CBBE0B-5685-6806-E129-5478ACEE5C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05F075-4EC6-A2B0-2492-B3A5DC7C22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1421123-069D-4004-B3C0-06E08464E563}" type="datetimeFigureOut">
              <a:rPr lang="es-ES" smtClean="0"/>
              <a:t>26/5/23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333334-2DED-4AC0-AD14-EAB71E00C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7C28D44-2532-3E4C-6CC5-A1E17E5BA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DE2E57-9CB0-4187-8ABC-03753CB61D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69589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A485166-DE26-6C0E-0DF0-61F9E01B1B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E73461B-F8D3-3FC6-B8FE-89F3F876AF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C55779-3D88-A659-4A6F-EC4E1D44B2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1421123-069D-4004-B3C0-06E08464E563}" type="datetimeFigureOut">
              <a:rPr lang="es-ES" smtClean="0"/>
              <a:t>26/5/23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8214EA-7924-B6E9-D383-0BF2BE79F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D54E90-1BDB-5C26-4596-1B0823330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DE2E57-9CB0-4187-8ABC-03753CB61D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1271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E01DDC-12B4-9339-272B-7FFF09F95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92AC27-CC2F-70C2-881F-9E96D36F2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C9F4D2-3E33-86AC-229A-DB68092C47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1421123-069D-4004-B3C0-06E08464E563}" type="datetimeFigureOut">
              <a:rPr lang="es-ES" smtClean="0"/>
              <a:t>26/5/23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FD0A10-27B9-DA06-7BC5-A1195C789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7DF82D-D8B5-6567-E61C-7982710FD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DE2E57-9CB0-4187-8ABC-03753CB61D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36439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65B023-CC00-EDBE-C7CF-79CBF453D0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5999" y="342852"/>
            <a:ext cx="5894895" cy="2852737"/>
          </a:xfrm>
        </p:spPr>
        <p:txBody>
          <a:bodyPr anchor="t">
            <a:normAutofit/>
          </a:bodyPr>
          <a:lstStyle>
            <a:lvl1pPr algn="ctr">
              <a:defRPr sz="4800" b="1">
                <a:solidFill>
                  <a:srgbClr val="BC0778"/>
                </a:solidFill>
              </a:defRPr>
            </a:lvl1pPr>
          </a:lstStyle>
          <a:p>
            <a:r>
              <a:rPr lang="es-ES" dirty="0"/>
              <a:t>Introduzca el título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BA30839-9889-8C34-9DE4-52149A9D876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511339" y="5326144"/>
            <a:ext cx="4447160" cy="1432809"/>
          </a:xfr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s-ES" sz="2800" kern="1200" dirty="0">
                <a:solidFill>
                  <a:srgbClr val="4B7676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Introduzca los autores</a:t>
            </a:r>
          </a:p>
        </p:txBody>
      </p:sp>
    </p:spTree>
    <p:extLst>
      <p:ext uri="{BB962C8B-B14F-4D97-AF65-F5344CB8AC3E}">
        <p14:creationId xmlns:p14="http://schemas.microsoft.com/office/powerpoint/2010/main" val="24603916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40DA4A-4307-E230-3C27-99396C187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44908F-7712-169A-C583-EC850A0BE4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345EABE-6F4B-63A1-23B1-B201BF23ED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3A6C9D3-2560-286D-CCF6-277D37A6A6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1421123-069D-4004-B3C0-06E08464E563}" type="datetimeFigureOut">
              <a:rPr lang="es-ES" smtClean="0"/>
              <a:t>26/5/23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44964AB-D979-A9DC-C7EB-2230CB760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FED285C-6268-FAAC-19BC-86000734D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DE2E57-9CB0-4187-8ABC-03753CB61D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8153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67D1D3-A950-B539-1435-C40DE2E6C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E4FF170-956D-602A-89E3-DA610D6036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2DFB0B5-73E7-F24E-B49D-274539FB2D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1BF33F2-052A-8240-1210-1608017D03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246CC55-B1DC-09B8-2C3D-FF3F6EF62A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F20AC09-243B-808D-F222-E709BEBA503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1421123-069D-4004-B3C0-06E08464E563}" type="datetimeFigureOut">
              <a:rPr lang="es-ES" smtClean="0"/>
              <a:t>26/5/23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1D48EFD-EAE0-8A41-09B6-5DA02A6E2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0FDAB4C-00A2-E869-3371-45379DD6C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DE2E57-9CB0-4187-8ABC-03753CB61D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76861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1E372D-3555-E7E4-DF60-E8E37F06E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58E7966-D12B-9D24-EB3C-48B1F2F357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1421123-069D-4004-B3C0-06E08464E563}" type="datetimeFigureOut">
              <a:rPr lang="es-ES" smtClean="0"/>
              <a:t>26/5/23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562D0E9-D976-017D-FF54-F3789A68F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A924986-BD2E-2D2C-B7EA-428BB08A5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DE2E57-9CB0-4187-8ABC-03753CB61D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7433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35E9A8D-90C7-AB13-8A53-B7770C050E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1421123-069D-4004-B3C0-06E08464E563}" type="datetimeFigureOut">
              <a:rPr lang="es-ES" smtClean="0"/>
              <a:t>26/5/23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21D41E6-B029-ED94-69AA-7DDE805FE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3854DAD-8BDC-4BB9-809A-199FDB01A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DE2E57-9CB0-4187-8ABC-03753CB61D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117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BC958D-1B4B-4126-FEAE-5F5C609B3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F730C3-B145-B6F2-CA4A-3C223AD3D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8642CB0-3F00-7BA4-A6C1-8E74342CCE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C2D6BCB-097B-6689-1086-60CAE7A487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1421123-069D-4004-B3C0-06E08464E563}" type="datetimeFigureOut">
              <a:rPr lang="es-ES" smtClean="0"/>
              <a:t>26/5/23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CD7A3A-7DA3-F0A7-7C87-BD50AD0C1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BE8401F-9682-418A-1D60-6D02E2022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DE2E57-9CB0-4187-8ABC-03753CB61D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81545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0C764B-0AA1-1D9D-2792-DFADCAF14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8C0165A-6C62-6687-CD1B-F874DD3286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4D1EDEA-6D9E-F072-2F54-DC2F539D18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B9D75B3-1DB3-C449-47ED-014159FFFF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1421123-069D-4004-B3C0-06E08464E563}" type="datetimeFigureOut">
              <a:rPr lang="es-ES" smtClean="0"/>
              <a:t>26/5/23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0733364-9FE1-4183-B9ED-1C1643384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4ECD359-2C0D-9B6C-3AE1-1FACC5E41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3DE2E57-9CB0-4187-8ABC-03753CB61D4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100880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2ECFC04-D1DC-2987-F098-CD5597FDE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673" y="1373793"/>
            <a:ext cx="1137265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A1371A7-E071-79BA-4103-9CC831DCED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9673" y="2834293"/>
            <a:ext cx="11372654" cy="38210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867222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2DBD9E-C5E5-6C4B-2277-2E619A00D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DBC748-95E1-7472-2620-8444CD9C0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39910" y="4308377"/>
            <a:ext cx="3218833" cy="2206771"/>
          </a:xfr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91664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2A8C78-C383-1ECE-E3E7-8AF5A73ED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7B37A9D-9580-3CB4-E23B-CA764C830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93688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0</Words>
  <Application>Microsoft Macintosh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Gabriel Aparicio Sanchez</dc:creator>
  <cp:lastModifiedBy>Jesús Granados</cp:lastModifiedBy>
  <cp:revision>8</cp:revision>
  <dcterms:created xsi:type="dcterms:W3CDTF">2022-10-02T14:27:39Z</dcterms:created>
  <dcterms:modified xsi:type="dcterms:W3CDTF">2023-05-26T11:02:11Z</dcterms:modified>
</cp:coreProperties>
</file>